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 rot="10800000">
            <a:off x="0" y="2985000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2393175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flipH="1" rot="10800000">
            <a:off x="0" y="2983958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1163100"/>
            <a:ext cx="9144000" cy="39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6" y="571349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/>
          <p:nvPr/>
        </p:nvSpPr>
        <p:spPr>
          <a:xfrm rot="10800000">
            <a:off x="4526626" y="1162132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 rot="10800000">
            <a:off x="0" y="4412699"/>
            <a:ext cx="9144000" cy="73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 flipH="1">
            <a:off x="4526626" y="3820834"/>
            <a:ext cx="4617373" cy="590502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 rot="10800000">
            <a:off x="4526626" y="4411617"/>
            <a:ext cx="4617373" cy="571095"/>
          </a:xfrm>
          <a:custGeom>
            <a:pathLst>
              <a:path extrusionOk="0" h="1108924" w="4617373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None/>
              <a:defRPr i="1" sz="2400">
                <a:solidFill>
                  <a:schemeClr val="dk2"/>
                </a:solidFill>
              </a:defRPr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6676" y="76256"/>
            <a:ext cx="9134130" cy="5054792"/>
          </a:xfrm>
          <a:custGeom>
            <a:pathLst>
              <a:path extrusionOk="0" h="6739723" w="9157023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685800" y="1746892"/>
            <a:ext cx="7772400" cy="1238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How to Use TI Sensor Tags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rgbClr val="30182B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rgbClr val="30182B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2400">
              <a:solidFill>
                <a:srgbClr val="30182B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i="1" lang="en" sz="2400">
                <a:solidFill>
                  <a:srgbClr val="30182B"/>
                </a:solidFill>
                <a:latin typeface="Georgia"/>
                <a:ea typeface="Georgia"/>
                <a:cs typeface="Georgia"/>
                <a:sym typeface="Georgia"/>
              </a:rPr>
              <a:t>N. Cattrell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i="1" lang="en" sz="2400">
                <a:solidFill>
                  <a:srgbClr val="30182B"/>
                </a:solidFill>
                <a:latin typeface="Georgia"/>
                <a:ea typeface="Georgia"/>
                <a:cs typeface="Georgia"/>
                <a:sym typeface="Georgia"/>
              </a:rPr>
              <a:t>Apex Friendship High School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Set-Up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Open App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Turn on device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Scan for device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Connect selected device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/>
              <a:t>Troubleshooting Example Issues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Firmware Update Needed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Dead battery on device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App not installed correctly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Collecting Data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Data is collected in real time on the mobile device. 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Students will need to write down data points.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Limitations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Extremes: temperature, pressure, light, etc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Too many devices powered on will not allow each group to collect individual data.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Temperature differences between IR or ambient temperature.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